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96" r:id="rId10"/>
    <p:sldId id="268" r:id="rId11"/>
    <p:sldId id="267" r:id="rId12"/>
    <p:sldId id="269" r:id="rId13"/>
    <p:sldId id="262" r:id="rId14"/>
    <p:sldId id="276" r:id="rId15"/>
    <p:sldId id="281" r:id="rId16"/>
    <p:sldId id="282" r:id="rId17"/>
    <p:sldId id="280" r:id="rId18"/>
    <p:sldId id="284" r:id="rId19"/>
    <p:sldId id="283" r:id="rId20"/>
    <p:sldId id="286" r:id="rId21"/>
    <p:sldId id="287" r:id="rId22"/>
    <p:sldId id="288" r:id="rId23"/>
    <p:sldId id="270" r:id="rId24"/>
    <p:sldId id="271" r:id="rId25"/>
    <p:sldId id="289" r:id="rId26"/>
    <p:sldId id="277" r:id="rId27"/>
    <p:sldId id="290" r:id="rId28"/>
    <p:sldId id="292" r:id="rId29"/>
    <p:sldId id="291" r:id="rId30"/>
    <p:sldId id="293" r:id="rId31"/>
    <p:sldId id="295" r:id="rId32"/>
    <p:sldId id="294" r:id="rId33"/>
    <p:sldId id="297" r:id="rId34"/>
    <p:sldId id="298" r:id="rId35"/>
    <p:sldId id="272" r:id="rId36"/>
    <p:sldId id="273" r:id="rId37"/>
    <p:sldId id="278" r:id="rId38"/>
    <p:sldId id="274" r:id="rId39"/>
    <p:sldId id="275" r:id="rId40"/>
    <p:sldId id="279" r:id="rId4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257"/>
            <p14:sldId id="261"/>
            <p14:sldId id="259"/>
            <p14:sldId id="264"/>
            <p14:sldId id="265"/>
            <p14:sldId id="266"/>
            <p14:sldId id="296"/>
            <p14:sldId id="268"/>
            <p14:sldId id="267"/>
          </p14:sldIdLst>
        </p14:section>
        <p14:section name="Design" id="{DD08F23E-B812-489F-AB21-8403E54C3F3F}">
          <p14:sldIdLst>
            <p14:sldId id="269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288"/>
          </p14:sldIdLst>
        </p14:section>
        <p14:section name="Implementation" id="{90ADEEBD-5E0A-424E-9EAC-8A144702ABF1}">
          <p14:sldIdLst>
            <p14:sldId id="270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8"/>
          </p14:sldIdLst>
        </p14:section>
        <p14:section name="Testing" id="{E4305B33-99D2-43A3-9A74-CF9482427807}">
          <p14:sldIdLst>
            <p14:sldId id="272"/>
            <p14:sldId id="273"/>
            <p14:sldId id="278"/>
          </p14:sldIdLst>
        </p14:section>
        <p14:section name="Conclusions" id="{3AC4DA44-4978-4EFE-9EEE-62C7EAAC1DAA}">
          <p14:sldIdLst>
            <p14:sldId id="274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19/09/2016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19/09/2016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/>
              <a:t>INCOSE = </a:t>
            </a:r>
            <a:r>
              <a:rPr lang="es-ES" baseline="0" dirty="0" err="1"/>
              <a:t>INternational</a:t>
            </a:r>
            <a:r>
              <a:rPr lang="es-ES" baseline="0" dirty="0"/>
              <a:t> </a:t>
            </a:r>
            <a:r>
              <a:rPr lang="es-ES" baseline="0" dirty="0" err="1"/>
              <a:t>COuncil</a:t>
            </a:r>
            <a:r>
              <a:rPr lang="es-ES" baseline="0" dirty="0"/>
              <a:t> of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 in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iterative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improved</a:t>
            </a:r>
            <a:r>
              <a:rPr lang="es-ES" baseline="0" dirty="0"/>
              <a:t> in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.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="1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(</a:t>
            </a:r>
            <a:r>
              <a:rPr lang="es-ES" baseline="0" dirty="0" err="1"/>
              <a:t>requirements</a:t>
            </a:r>
            <a:r>
              <a:rPr lang="es-ES" baseline="0" dirty="0"/>
              <a:t>)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elements</a:t>
            </a:r>
            <a:r>
              <a:rPr lang="es-ES" b="1" baseline="0" dirty="0"/>
              <a:t> </a:t>
            </a:r>
            <a:r>
              <a:rPr lang="es-ES" b="1" baseline="0" dirty="0" err="1"/>
              <a:t>needed</a:t>
            </a:r>
            <a:r>
              <a:rPr lang="es-ES" b="1" baseline="0" dirty="0"/>
              <a:t> </a:t>
            </a:r>
            <a:r>
              <a:rPr lang="es-ES" baseline="0" dirty="0"/>
              <a:t>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(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)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and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architectures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identifying</a:t>
            </a:r>
            <a:r>
              <a:rPr lang="es-ES" baseline="0" dirty="0"/>
              <a:t> </a:t>
            </a:r>
            <a:r>
              <a:rPr lang="es-ES" baseline="0" dirty="0" err="1"/>
              <a:t>issues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back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</a:t>
            </a:r>
            <a:r>
              <a:rPr lang="es-ES" baseline="0" dirty="0" err="1"/>
              <a:t>requirement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OCAS,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accomplish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OCAS: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constantly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(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do) can come </a:t>
            </a:r>
            <a:r>
              <a:rPr lang="es-ES" baseline="0" dirty="0" err="1"/>
              <a:t>from</a:t>
            </a:r>
            <a:r>
              <a:rPr lang="es-ES" baseline="0" dirty="0"/>
              <a:t>:</a:t>
            </a:r>
          </a:p>
          <a:p>
            <a:r>
              <a:rPr lang="es-ES" baseline="0" dirty="0"/>
              <a:t>	</a:t>
            </a:r>
            <a:r>
              <a:rPr lang="es-ES" baseline="0" dirty="0" err="1"/>
              <a:t>Motivation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</a:t>
            </a:r>
            <a:r>
              <a:rPr lang="es-ES" baseline="0" dirty="0" err="1"/>
              <a:t>customer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customer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Example</a:t>
            </a:r>
            <a:r>
              <a:rPr lang="es-ES" baseline="0" dirty="0"/>
              <a:t> of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significant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r>
              <a:rPr lang="es-ES" baseline="0" dirty="0"/>
              <a:t>“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r>
              <a:rPr lang="es-ES" baseline="0" dirty="0"/>
              <a:t>” can be </a:t>
            </a:r>
            <a:r>
              <a:rPr lang="es-ES" baseline="0" dirty="0" err="1"/>
              <a:t>thought</a:t>
            </a:r>
            <a:r>
              <a:rPr lang="es-ES" baseline="0" dirty="0"/>
              <a:t> as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</a:t>
            </a:r>
            <a:r>
              <a:rPr lang="es-ES" baseline="0" dirty="0" err="1"/>
              <a:t>Improve</a:t>
            </a:r>
            <a:r>
              <a:rPr lang="es-ES" baseline="0" dirty="0"/>
              <a:t> </a:t>
            </a:r>
            <a:r>
              <a:rPr lang="es-ES" baseline="0" dirty="0" err="1"/>
              <a:t>operational</a:t>
            </a:r>
            <a:r>
              <a:rPr lang="es-ES" baseline="0" dirty="0"/>
              <a:t> safety” </a:t>
            </a:r>
            <a:r>
              <a:rPr lang="es-ES" baseline="0" dirty="0" err="1"/>
              <a:t>requirement</a:t>
            </a:r>
            <a:endParaRPr lang="es-ES" baseline="0" dirty="0"/>
          </a:p>
          <a:p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independently</a:t>
            </a:r>
            <a:r>
              <a:rPr lang="es-ES" baseline="0" dirty="0"/>
              <a:t> -&gt; To </a:t>
            </a:r>
            <a:r>
              <a:rPr lang="es-ES" baseline="0" dirty="0" err="1"/>
              <a:t>enhance</a:t>
            </a:r>
            <a:r>
              <a:rPr lang="es-ES" baseline="0" dirty="0"/>
              <a:t> </a:t>
            </a:r>
            <a:r>
              <a:rPr lang="es-ES" baseline="0" dirty="0" err="1"/>
              <a:t>modularity</a:t>
            </a:r>
            <a:r>
              <a:rPr lang="es-ES" baseline="0" dirty="0"/>
              <a:t> and </a:t>
            </a:r>
            <a:r>
              <a:rPr lang="es-ES" baseline="0" dirty="0" err="1"/>
              <a:t>upgradeability</a:t>
            </a:r>
            <a:endParaRPr lang="es-ES" baseline="0" dirty="0"/>
          </a:p>
          <a:p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interfere</a:t>
            </a:r>
            <a:r>
              <a:rPr lang="es-ES" baseline="0" dirty="0"/>
              <a:t> -&gt;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behaviour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of </a:t>
            </a:r>
            <a:r>
              <a:rPr lang="es-ES" baseline="0" dirty="0" err="1"/>
              <a:t>collision</a:t>
            </a:r>
            <a:endParaRPr lang="es-ES" u="none" baseline="0" dirty="0"/>
          </a:p>
          <a:p>
            <a:r>
              <a:rPr lang="es-ES" u="none" baseline="0" dirty="0"/>
              <a:t>GCS = </a:t>
            </a:r>
            <a:r>
              <a:rPr lang="es-ES" u="none" baseline="0" dirty="0" err="1"/>
              <a:t>Ground</a:t>
            </a:r>
            <a:r>
              <a:rPr lang="es-ES" u="none" baseline="0" dirty="0"/>
              <a:t> Control </a:t>
            </a:r>
            <a:r>
              <a:rPr lang="es-ES" u="none" baseline="0" dirty="0" err="1"/>
              <a:t>Station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: </a:t>
            </a:r>
            <a:r>
              <a:rPr lang="es-ES" baseline="0" dirty="0" err="1"/>
              <a:t>Hierarchical</a:t>
            </a:r>
            <a:r>
              <a:rPr lang="es-ES" baseline="0" dirty="0"/>
              <a:t> </a:t>
            </a:r>
            <a:r>
              <a:rPr lang="es-ES" baseline="0" dirty="0" err="1"/>
              <a:t>representation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FFBD: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a </a:t>
            </a:r>
            <a:r>
              <a:rPr lang="es-ES" baseline="0" dirty="0" err="1"/>
              <a:t>mission</a:t>
            </a:r>
            <a:endParaRPr lang="es-ES" baseline="0" dirty="0"/>
          </a:p>
          <a:p>
            <a:r>
              <a:rPr lang="es-ES" baseline="0" dirty="0"/>
              <a:t>PBS: Set of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included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N2: Interfaces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execution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to complete a </a:t>
            </a:r>
            <a:r>
              <a:rPr lang="es-ES" baseline="0" dirty="0" err="1"/>
              <a:t>successful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dashed</a:t>
            </a:r>
            <a:r>
              <a:rPr lang="es-ES" baseline="0" dirty="0"/>
              <a:t> red line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(</a:t>
            </a:r>
            <a:r>
              <a:rPr lang="es-ES" baseline="0" dirty="0" err="1"/>
              <a:t>scope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top </a:t>
            </a:r>
            <a:r>
              <a:rPr lang="es-ES" baseline="0" dirty="0" err="1"/>
              <a:t>level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several</a:t>
            </a:r>
            <a:r>
              <a:rPr lang="es-ES" baseline="0" dirty="0"/>
              <a:t> </a:t>
            </a:r>
            <a:r>
              <a:rPr lang="es-ES" baseline="0" dirty="0" err="1"/>
              <a:t>subfunctions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are “</a:t>
            </a:r>
            <a:r>
              <a:rPr lang="es-ES" baseline="0" dirty="0" err="1"/>
              <a:t>detect</a:t>
            </a:r>
            <a:r>
              <a:rPr lang="es-ES" baseline="0" dirty="0"/>
              <a:t>” and “</a:t>
            </a:r>
            <a:r>
              <a:rPr lang="es-ES" baseline="0" dirty="0" err="1"/>
              <a:t>avoid</a:t>
            </a:r>
            <a:r>
              <a:rPr lang="es-ES" baseline="0" dirty="0"/>
              <a:t>”</a:t>
            </a:r>
          </a:p>
          <a:p>
            <a:r>
              <a:rPr lang="es-ES" baseline="0" dirty="0"/>
              <a:t>Monitor </a:t>
            </a:r>
            <a:r>
              <a:rPr lang="es-ES" baseline="0" dirty="0" err="1"/>
              <a:t>environment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in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endless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endParaRPr lang="es-ES" baseline="0" dirty="0"/>
          </a:p>
          <a:p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as </a:t>
            </a:r>
            <a:r>
              <a:rPr lang="es-ES" baseline="0" dirty="0" err="1"/>
              <a:t>unsafe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gets</a:t>
            </a:r>
            <a:r>
              <a:rPr lang="es-ES" baseline="0" dirty="0"/>
              <a:t> </a:t>
            </a:r>
            <a:r>
              <a:rPr lang="es-ES" baseline="0" dirty="0" err="1"/>
              <a:t>triggered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Skip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,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PBS in </a:t>
            </a:r>
            <a:r>
              <a:rPr lang="es-ES" baseline="0" dirty="0" err="1"/>
              <a:t>the</a:t>
            </a:r>
            <a:r>
              <a:rPr lang="es-ES" baseline="0" dirty="0"/>
              <a:t> diagonal</a:t>
            </a:r>
          </a:p>
          <a:p>
            <a:r>
              <a:rPr lang="es-ES" baseline="0" dirty="0"/>
              <a:t>Outputs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in </a:t>
            </a:r>
            <a:r>
              <a:rPr lang="es-ES" baseline="0" dirty="0" err="1"/>
              <a:t>their</a:t>
            </a:r>
            <a:r>
              <a:rPr lang="es-ES" baseline="0" dirty="0"/>
              <a:t> horizontal </a:t>
            </a:r>
            <a:r>
              <a:rPr lang="es-ES" baseline="0" dirty="0" err="1"/>
              <a:t>rows</a:t>
            </a:r>
            <a:endParaRPr lang="es-ES" baseline="0" dirty="0"/>
          </a:p>
          <a:p>
            <a:r>
              <a:rPr lang="es-ES" baseline="0" dirty="0"/>
              <a:t>Inputs to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vertical </a:t>
            </a:r>
            <a:r>
              <a:rPr lang="es-ES" baseline="0" dirty="0" err="1"/>
              <a:t>columns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Green </a:t>
            </a:r>
            <a:r>
              <a:rPr lang="es-ES" baseline="0" dirty="0" err="1"/>
              <a:t>paths</a:t>
            </a:r>
            <a:r>
              <a:rPr lang="es-ES" baseline="0" dirty="0"/>
              <a:t>: UAS </a:t>
            </a:r>
            <a:r>
              <a:rPr lang="es-ES" baseline="0" dirty="0" err="1"/>
              <a:t>without</a:t>
            </a:r>
            <a:r>
              <a:rPr lang="es-ES" baseline="0" dirty="0"/>
              <a:t> OCAS</a:t>
            </a:r>
          </a:p>
          <a:p>
            <a:r>
              <a:rPr lang="es-ES" baseline="0" dirty="0" err="1"/>
              <a:t>Yellow</a:t>
            </a:r>
            <a:r>
              <a:rPr lang="es-ES" baseline="0" dirty="0"/>
              <a:t>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Classic</a:t>
            </a:r>
            <a:r>
              <a:rPr lang="es-ES" baseline="0" dirty="0"/>
              <a:t> control problema</a:t>
            </a:r>
          </a:p>
          <a:p>
            <a:r>
              <a:rPr lang="es-ES" baseline="0" dirty="0"/>
              <a:t>Blue </a:t>
            </a:r>
            <a:r>
              <a:rPr lang="es-ES" baseline="0" dirty="0" err="1"/>
              <a:t>path</a:t>
            </a:r>
            <a:r>
              <a:rPr lang="es-ES" baseline="0" dirty="0"/>
              <a:t>: </a:t>
            </a:r>
            <a:r>
              <a:rPr lang="es-ES" baseline="0" dirty="0" err="1"/>
              <a:t>Logging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endParaRPr lang="es-ES" baseline="0" dirty="0"/>
          </a:p>
          <a:p>
            <a:r>
              <a:rPr lang="es-ES" baseline="0" dirty="0"/>
              <a:t>Black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Pysical</a:t>
            </a:r>
            <a:r>
              <a:rPr lang="es-ES" baseline="0" dirty="0"/>
              <a:t> interfaces</a:t>
            </a:r>
          </a:p>
          <a:p>
            <a:endParaRPr lang="es-ES" baseline="0" dirty="0"/>
          </a:p>
          <a:p>
            <a:r>
              <a:rPr lang="es-ES" baseline="0" dirty="0"/>
              <a:t>EXAMPLE: </a:t>
            </a:r>
            <a:r>
              <a:rPr lang="es-ES" baseline="0" dirty="0" err="1"/>
              <a:t>Start</a:t>
            </a:r>
            <a:r>
              <a:rPr lang="es-ES" baseline="0" dirty="0"/>
              <a:t> in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unit</a:t>
            </a:r>
            <a:r>
              <a:rPr lang="es-ES" baseline="0" dirty="0"/>
              <a:t> -&gt; </a:t>
            </a:r>
            <a:r>
              <a:rPr lang="es-ES" baseline="0" dirty="0" err="1"/>
              <a:t>end</a:t>
            </a:r>
            <a:r>
              <a:rPr lang="es-ES" baseline="0" dirty="0"/>
              <a:t> in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manoeuvre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839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, Funcional </a:t>
            </a:r>
            <a:r>
              <a:rPr lang="es-ES" baseline="0" dirty="0" err="1"/>
              <a:t>architecture</a:t>
            </a:r>
            <a:r>
              <a:rPr lang="es-ES" baseline="0" dirty="0"/>
              <a:t>, FFBD, PBS and N2 </a:t>
            </a:r>
            <a:r>
              <a:rPr lang="es-ES" baseline="0" dirty="0" err="1"/>
              <a:t>diagram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comprehensive</a:t>
            </a:r>
            <a:r>
              <a:rPr lang="es-ES" baseline="0" dirty="0"/>
              <a:t> idea of </a:t>
            </a:r>
            <a:r>
              <a:rPr lang="es-ES" b="1" baseline="0" dirty="0"/>
              <a:t>WHAT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and </a:t>
            </a:r>
            <a:r>
              <a:rPr lang="es-ES" b="1" baseline="0" dirty="0"/>
              <a:t>HOW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communications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established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time to </a:t>
            </a:r>
            <a:r>
              <a:rPr lang="es-ES" baseline="0" dirty="0" err="1"/>
              <a:t>implement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conceptual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actual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meet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Aerial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</a:t>
            </a:r>
            <a:r>
              <a:rPr lang="es-ES" baseline="0" dirty="0" err="1"/>
              <a:t>Contains</a:t>
            </a:r>
            <a:r>
              <a:rPr lang="es-ES" baseline="0" dirty="0"/>
              <a:t> (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more) </a:t>
            </a:r>
            <a:r>
              <a:rPr lang="es-ES" baseline="0" dirty="0" err="1"/>
              <a:t>UAVs</a:t>
            </a:r>
            <a:r>
              <a:rPr lang="es-ES" baseline="0" dirty="0"/>
              <a:t>, GCS and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embarked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UAV, holding a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Trade</a:t>
            </a:r>
            <a:r>
              <a:rPr lang="es-ES" baseline="0" dirty="0"/>
              <a:t>-off </a:t>
            </a:r>
            <a:r>
              <a:rPr lang="es-ES" baseline="0" dirty="0" err="1"/>
              <a:t>study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possible</a:t>
            </a:r>
            <a:r>
              <a:rPr lang="es-ES" baseline="0" dirty="0"/>
              <a:t> </a:t>
            </a:r>
            <a:r>
              <a:rPr lang="es-ES" baseline="0" dirty="0" err="1"/>
              <a:t>alternatives</a:t>
            </a:r>
            <a:r>
              <a:rPr lang="es-ES" baseline="0" dirty="0"/>
              <a:t>, </a:t>
            </a:r>
            <a:r>
              <a:rPr lang="es-ES" baseline="0" dirty="0" err="1"/>
              <a:t>evaluating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criteria</a:t>
            </a:r>
            <a:endParaRPr lang="es-ES" baseline="0" dirty="0"/>
          </a:p>
          <a:p>
            <a:r>
              <a:rPr lang="es-ES" baseline="0" dirty="0"/>
              <a:t>More </a:t>
            </a:r>
            <a:r>
              <a:rPr lang="es-ES" baseline="0" dirty="0" err="1"/>
              <a:t>detail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paper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Advantages</a:t>
            </a:r>
            <a:r>
              <a:rPr lang="es-ES" baseline="0" dirty="0"/>
              <a:t>: Light </a:t>
            </a:r>
            <a:r>
              <a:rPr lang="es-ES" baseline="0" dirty="0" err="1"/>
              <a:t>weight</a:t>
            </a:r>
            <a:r>
              <a:rPr lang="es-ES" baseline="0" dirty="0"/>
              <a:t>, </a:t>
            </a:r>
            <a:r>
              <a:rPr lang="es-ES" baseline="0" dirty="0" err="1"/>
              <a:t>low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, simple </a:t>
            </a:r>
            <a:r>
              <a:rPr lang="es-ES" baseline="0" dirty="0" err="1"/>
              <a:t>operation</a:t>
            </a:r>
            <a:r>
              <a:rPr lang="es-ES" baseline="0" dirty="0"/>
              <a:t> (</a:t>
            </a:r>
            <a:r>
              <a:rPr lang="es-ES" baseline="0" dirty="0" err="1"/>
              <a:t>trigger</a:t>
            </a:r>
            <a:r>
              <a:rPr lang="es-ES" baseline="0" dirty="0"/>
              <a:t>-echo),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(</a:t>
            </a:r>
            <a:r>
              <a:rPr lang="es-ES" baseline="0" dirty="0" err="1"/>
              <a:t>multiply</a:t>
            </a:r>
            <a:r>
              <a:rPr lang="es-ES" baseline="0" dirty="0"/>
              <a:t> time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sound</a:t>
            </a:r>
            <a:r>
              <a:rPr lang="es-ES" baseline="0" dirty="0"/>
              <a:t> -&gt;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closest</a:t>
            </a:r>
            <a:r>
              <a:rPr lang="es-ES" baseline="0" dirty="0"/>
              <a:t> </a:t>
            </a:r>
            <a:r>
              <a:rPr lang="es-ES" baseline="0" dirty="0" err="1"/>
              <a:t>object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Disadvantages</a:t>
            </a:r>
            <a:r>
              <a:rPr lang="es-ES" baseline="0" dirty="0"/>
              <a:t>: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environments</a:t>
            </a:r>
            <a:r>
              <a:rPr lang="es-ES" baseline="0" dirty="0"/>
              <a:t>, </a:t>
            </a:r>
            <a:r>
              <a:rPr lang="es-ES" baseline="0" dirty="0" err="1"/>
              <a:t>ghost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and </a:t>
            </a:r>
            <a:r>
              <a:rPr lang="es-ES" baseline="0" dirty="0" err="1"/>
              <a:t>multipath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Alternative</a:t>
            </a:r>
            <a:r>
              <a:rPr lang="es-ES" baseline="0" dirty="0"/>
              <a:t>: </a:t>
            </a:r>
            <a:r>
              <a:rPr lang="es-ES" baseline="0" dirty="0" err="1"/>
              <a:t>Microcontroller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(</a:t>
            </a:r>
            <a:r>
              <a:rPr lang="es-ES" baseline="0" dirty="0" err="1"/>
              <a:t>Arduino</a:t>
            </a:r>
            <a:r>
              <a:rPr lang="es-ES" baseline="0" dirty="0"/>
              <a:t>). </a:t>
            </a:r>
            <a:r>
              <a:rPr lang="es-ES" baseline="0" dirty="0" err="1"/>
              <a:t>Less</a:t>
            </a:r>
            <a:r>
              <a:rPr lang="es-ES" baseline="0" dirty="0"/>
              <a:t> </a:t>
            </a:r>
            <a:r>
              <a:rPr lang="es-ES" baseline="0" dirty="0" err="1"/>
              <a:t>computationally</a:t>
            </a:r>
            <a:r>
              <a:rPr lang="es-ES" baseline="0" dirty="0"/>
              <a:t> </a:t>
            </a:r>
            <a:r>
              <a:rPr lang="es-ES" baseline="0" dirty="0" err="1"/>
              <a:t>capable</a:t>
            </a:r>
            <a:r>
              <a:rPr lang="es-ES" baseline="0" dirty="0"/>
              <a:t>, no </a:t>
            </a:r>
            <a:r>
              <a:rPr lang="es-ES" baseline="0" dirty="0" err="1"/>
              <a:t>Operating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no </a:t>
            </a:r>
            <a:r>
              <a:rPr lang="es-ES" baseline="0" dirty="0" err="1"/>
              <a:t>networking</a:t>
            </a:r>
            <a:r>
              <a:rPr lang="es-ES" baseline="0" dirty="0"/>
              <a:t>… -&gt; more </a:t>
            </a:r>
            <a:r>
              <a:rPr lang="es-ES" baseline="0" dirty="0" err="1"/>
              <a:t>limited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Battery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requierement</a:t>
            </a:r>
            <a:r>
              <a:rPr lang="es-ES" baseline="0" dirty="0"/>
              <a:t> of </a:t>
            </a:r>
            <a:r>
              <a:rPr lang="es-ES" baseline="0" dirty="0" err="1"/>
              <a:t>independency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UAV. </a:t>
            </a:r>
            <a:r>
              <a:rPr lang="es-ES" baseline="0" dirty="0" err="1"/>
              <a:t>Provides</a:t>
            </a:r>
            <a:r>
              <a:rPr lang="es-ES" baseline="0" dirty="0"/>
              <a:t> 2.4 A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</a:t>
            </a:r>
          </a:p>
          <a:p>
            <a:r>
              <a:rPr lang="es-ES" baseline="0" dirty="0" err="1"/>
              <a:t>WiFi</a:t>
            </a:r>
            <a:r>
              <a:rPr lang="es-ES" baseline="0" dirty="0"/>
              <a:t> </a:t>
            </a:r>
            <a:r>
              <a:rPr lang="es-ES" baseline="0" dirty="0" err="1"/>
              <a:t>adapter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communication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GCS,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endParaRPr lang="es-ES" baseline="0" dirty="0"/>
          </a:p>
          <a:p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Maite </a:t>
            </a:r>
            <a:r>
              <a:rPr lang="es-ES" baseline="0" dirty="0" err="1"/>
              <a:t>Arteta’s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Everything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enclosed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blue box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controller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are </a:t>
            </a:r>
            <a:r>
              <a:rPr lang="es-ES" baseline="0" dirty="0" err="1"/>
              <a:t>connected</a:t>
            </a:r>
            <a:endParaRPr lang="es-ES" baseline="0" dirty="0"/>
          </a:p>
          <a:p>
            <a:r>
              <a:rPr lang="es-ES" baseline="0" dirty="0"/>
              <a:t>SSH: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remote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terminal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  <a:p>
            <a:r>
              <a:rPr lang="es-ES" baseline="0" dirty="0" err="1"/>
              <a:t>MAVlink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comunication</a:t>
            </a:r>
            <a:r>
              <a:rPr lang="es-ES" baseline="0" dirty="0"/>
              <a:t> </a:t>
            </a:r>
            <a:r>
              <a:rPr lang="es-ES" baseline="0" dirty="0" err="1"/>
              <a:t>protocol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</a:t>
            </a:r>
            <a:r>
              <a:rPr lang="es-ES" baseline="0" dirty="0" err="1"/>
              <a:t>UAVs</a:t>
            </a:r>
            <a:r>
              <a:rPr lang="es-ES" baseline="0" dirty="0"/>
              <a:t>.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low</a:t>
            </a:r>
            <a:r>
              <a:rPr lang="es-ES" baseline="0" dirty="0"/>
              <a:t> and </a:t>
            </a:r>
            <a:r>
              <a:rPr lang="es-ES" baseline="0" dirty="0" err="1"/>
              <a:t>high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</a:t>
            </a:r>
            <a:r>
              <a:rPr lang="es-ES" baseline="0" dirty="0" err="1"/>
              <a:t>commands</a:t>
            </a:r>
            <a:r>
              <a:rPr lang="es-ES" baseline="0" dirty="0"/>
              <a:t> (</a:t>
            </a:r>
            <a:r>
              <a:rPr lang="es-ES" baseline="0" dirty="0" err="1"/>
              <a:t>examples</a:t>
            </a:r>
            <a:r>
              <a:rPr lang="es-ES" baseline="0" dirty="0"/>
              <a:t>)</a:t>
            </a:r>
          </a:p>
          <a:p>
            <a:r>
              <a:rPr lang="es-ES" baseline="0" dirty="0"/>
              <a:t>GPIO: Regular </a:t>
            </a:r>
            <a:r>
              <a:rPr lang="es-ES" baseline="0" dirty="0" err="1"/>
              <a:t>wires</a:t>
            </a:r>
            <a:r>
              <a:rPr lang="es-ES" baseline="0" dirty="0"/>
              <a:t>. </a:t>
            </a:r>
            <a:r>
              <a:rPr lang="es-ES" baseline="0" dirty="0" err="1"/>
              <a:t>State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pins</a:t>
            </a:r>
            <a:r>
              <a:rPr lang="es-ES" baseline="0" dirty="0"/>
              <a:t> can be set LOW </a:t>
            </a:r>
            <a:r>
              <a:rPr lang="es-ES" baseline="0" dirty="0" err="1"/>
              <a:t>or</a:t>
            </a:r>
            <a:r>
              <a:rPr lang="es-ES" baseline="0" dirty="0"/>
              <a:t> HIGH (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0V </a:t>
            </a:r>
            <a:r>
              <a:rPr lang="es-ES" baseline="0" dirty="0" err="1"/>
              <a:t>or</a:t>
            </a:r>
            <a:r>
              <a:rPr lang="es-ES" baseline="0" dirty="0"/>
              <a:t> 3.3V) </a:t>
            </a:r>
            <a:r>
              <a:rPr lang="es-ES" baseline="0" dirty="0" err="1"/>
              <a:t>via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Schematic</a:t>
            </a:r>
            <a:r>
              <a:rPr lang="es-ES" baseline="0" dirty="0"/>
              <a:t>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N2 </a:t>
            </a:r>
            <a:r>
              <a:rPr lang="es-ES" baseline="0" dirty="0" err="1"/>
              <a:t>diagram</a:t>
            </a:r>
            <a:endParaRPr lang="es-ES" baseline="0" dirty="0"/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Pi, </a:t>
            </a:r>
            <a:r>
              <a:rPr lang="es-ES" baseline="0" dirty="0" err="1"/>
              <a:t>Raspbian</a:t>
            </a:r>
            <a:r>
              <a:rPr lang="es-ES" baseline="0" dirty="0"/>
              <a:t> OS </a:t>
            </a:r>
            <a:r>
              <a:rPr lang="es-ES" baseline="0" dirty="0" err="1"/>
              <a:t>provides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utilities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external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  <a:p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can run a Python </a:t>
            </a:r>
            <a:r>
              <a:rPr lang="es-ES" baseline="0" dirty="0" err="1"/>
              <a:t>environment</a:t>
            </a:r>
            <a:r>
              <a:rPr lang="es-ES" baseline="0" dirty="0"/>
              <a:t>, </a:t>
            </a:r>
            <a:r>
              <a:rPr lang="es-ES" baseline="0" dirty="0" err="1"/>
              <a:t>under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endParaRPr lang="es-ES" baseline="0" dirty="0"/>
          </a:p>
          <a:p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SSH interface,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has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Shell,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Graphical</a:t>
            </a:r>
            <a:r>
              <a:rPr lang="es-ES" baseline="0" dirty="0"/>
              <a:t> </a:t>
            </a:r>
            <a:r>
              <a:rPr lang="es-ES" baseline="0" dirty="0" err="1"/>
              <a:t>User</a:t>
            </a:r>
            <a:r>
              <a:rPr lang="es-ES" baseline="0" dirty="0"/>
              <a:t> Interface can be </a:t>
            </a:r>
            <a:r>
              <a:rPr lang="es-ES" baseline="0" dirty="0" err="1"/>
              <a:t>launched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GUI, </a:t>
            </a:r>
            <a:r>
              <a:rPr lang="es-ES" baseline="0" dirty="0" err="1"/>
              <a:t>MAVproxy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Control script can be </a:t>
            </a:r>
            <a:r>
              <a:rPr lang="es-ES" baseline="0" dirty="0" err="1"/>
              <a:t>launched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appropriate</a:t>
            </a:r>
            <a:r>
              <a:rPr lang="es-ES" baseline="0" dirty="0"/>
              <a:t> </a:t>
            </a:r>
            <a:r>
              <a:rPr lang="es-ES" baseline="0" dirty="0" err="1"/>
              <a:t>parameters</a:t>
            </a:r>
            <a:endParaRPr lang="es-ES" baseline="0" dirty="0"/>
          </a:p>
          <a:p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connects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via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USB </a:t>
            </a:r>
            <a:r>
              <a:rPr lang="es-ES" baseline="0" dirty="0" err="1"/>
              <a:t>ports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Control script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takes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retrieved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sonar, and </a:t>
            </a:r>
            <a:r>
              <a:rPr lang="es-ES" baseline="0" dirty="0" err="1"/>
              <a:t>processes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FFBD (more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actuation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required</a:t>
            </a:r>
            <a:r>
              <a:rPr lang="es-ES" baseline="0" dirty="0"/>
              <a:t>, a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sent</a:t>
            </a:r>
            <a:r>
              <a:rPr lang="es-ES" baseline="0" dirty="0"/>
              <a:t> back to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method</a:t>
            </a:r>
            <a:r>
              <a:rPr lang="es-ES" baseline="0" dirty="0"/>
              <a:t>, and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fields</a:t>
            </a:r>
            <a:r>
              <a:rPr lang="es-ES" baseline="0" dirty="0"/>
              <a:t> autocomplete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default </a:t>
            </a:r>
            <a:r>
              <a:rPr lang="es-ES" baseline="0" dirty="0" err="1"/>
              <a:t>settings</a:t>
            </a:r>
            <a:r>
              <a:rPr lang="es-ES" baseline="0" dirty="0"/>
              <a:t>. </a:t>
            </a:r>
          </a:p>
          <a:p>
            <a:r>
              <a:rPr lang="es-ES" baseline="0" dirty="0" err="1"/>
              <a:t>Connect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 </a:t>
            </a:r>
            <a:r>
              <a:rPr lang="es-ES" baseline="0" dirty="0" err="1"/>
              <a:t>launches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specified</a:t>
            </a:r>
            <a:r>
              <a:rPr lang="es-ES" baseline="0" dirty="0"/>
              <a:t> </a:t>
            </a:r>
            <a:r>
              <a:rPr lang="es-ES" baseline="0" dirty="0" err="1"/>
              <a:t>settings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script</a:t>
            </a:r>
          </a:p>
          <a:p>
            <a:r>
              <a:rPr lang="es-ES" baseline="0" dirty="0"/>
              <a:t>GUI: </a:t>
            </a:r>
            <a:r>
              <a:rPr lang="es-ES" baseline="0" dirty="0" err="1"/>
              <a:t>Write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folder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main.py file of </a:t>
            </a:r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located</a:t>
            </a:r>
            <a:r>
              <a:rPr lang="es-ES" baseline="0" dirty="0"/>
              <a:t>, and run </a:t>
            </a:r>
            <a:r>
              <a:rPr lang="es-ES" baseline="0" dirty="0" err="1"/>
              <a:t>it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of </a:t>
            </a:r>
            <a:r>
              <a:rPr lang="es-ES" baseline="0" dirty="0" err="1"/>
              <a:t>several</a:t>
            </a:r>
            <a:r>
              <a:rPr lang="es-ES" baseline="0" dirty="0"/>
              <a:t> Python files,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I’ll</a:t>
            </a:r>
            <a:r>
              <a:rPr lang="es-ES" baseline="0" dirty="0"/>
              <a:t> try to </a:t>
            </a:r>
            <a:r>
              <a:rPr lang="es-ES" baseline="0" dirty="0" err="1"/>
              <a:t>give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overview</a:t>
            </a:r>
            <a:r>
              <a:rPr lang="es-ES" baseline="0" dirty="0"/>
              <a:t>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Explanation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19/09/2016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19/09/2016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19/09/2016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19/09/2016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19/09/2016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19/09/2016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19/09/2016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  <p:sp>
        <p:nvSpPr>
          <p:cNvPr id="12" name="Marcador de número de diapositiva 5"/>
          <p:cNvSpPr txBox="1">
            <a:spLocks/>
          </p:cNvSpPr>
          <p:nvPr/>
        </p:nvSpPr>
        <p:spPr>
          <a:xfrm>
            <a:off x="261233" y="6329847"/>
            <a:ext cx="407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</a:t>
            </a:fld>
            <a:endParaRPr lang="es-E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 of INCOSE UK,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accessible from the GCS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6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criteria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adapter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5" y="2099730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1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2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1581</TotalTime>
  <Words>1712</Words>
  <Application>Microsoft Office PowerPoint</Application>
  <PresentationFormat>Presentación en pantalla (4:3)</PresentationFormat>
  <Paragraphs>316</Paragraphs>
  <Slides>40</Slides>
  <Notes>40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84</cp:revision>
  <dcterms:created xsi:type="dcterms:W3CDTF">2016-09-11T09:33:42Z</dcterms:created>
  <dcterms:modified xsi:type="dcterms:W3CDTF">2016-09-19T20:29:15Z</dcterms:modified>
</cp:coreProperties>
</file>